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5" r:id="rId3"/>
    <p:sldId id="266" r:id="rId4"/>
    <p:sldId id="267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Zoom" id="{2ECC5893-87A6-4100-9B39-B47110D3FB99}">
          <p14:sldIdLst>
            <p14:sldId id="264"/>
            <p14:sldId id="265"/>
            <p14:sldId id="266"/>
            <p14:sldId id="267"/>
          </p14:sldIdLst>
        </p14:section>
        <p14:section name="Big" id="{C94318DE-FDC6-4410-AFA1-FF7B6A854279}">
          <p14:sldIdLst>
            <p14:sldId id="260"/>
            <p14:sldId id="261"/>
            <p14:sldId id="262"/>
            <p14:sldId id="263"/>
          </p14:sldIdLst>
        </p14:section>
        <p14:section name="Main" id="{0481BB9B-9A6F-48D2-9DF8-8B00EBABB360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8" d="100"/>
          <a:sy n="68" d="100"/>
        </p:scale>
        <p:origin x="219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20.png>
</file>

<file path=ppt/media/image3.png>
</file>

<file path=ppt/media/image30.png>
</file>

<file path=ppt/media/image4.png>
</file>

<file path=ppt/media/image40.png>
</file>

<file path=ppt/media/image5.png>
</file>

<file path=ppt/media/image50.png>
</file>

<file path=ppt/media/image6.jp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8922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4B45E6-7B03-18FF-78D0-D2FA56DEBC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54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0867E10-3E9C-42AD-631D-E61A5EB21002}"/>
              </a:ext>
            </a:extLst>
          </p:cNvPr>
          <p:cNvSpPr/>
          <p:nvPr userDrawn="1"/>
        </p:nvSpPr>
        <p:spPr>
          <a:xfrm>
            <a:off x="6485860" y="0"/>
            <a:ext cx="57061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ACDF419-3692-3B58-525A-FFBB38406B0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85861" y="1201479"/>
            <a:ext cx="3891517" cy="4455042"/>
          </a:xfrm>
          <a:custGeom>
            <a:avLst/>
            <a:gdLst>
              <a:gd name="connsiteX0" fmla="*/ 0 w 3891517"/>
              <a:gd name="connsiteY0" fmla="*/ 0 h 4455042"/>
              <a:gd name="connsiteX1" fmla="*/ 3891517 w 3891517"/>
              <a:gd name="connsiteY1" fmla="*/ 0 h 4455042"/>
              <a:gd name="connsiteX2" fmla="*/ 3891517 w 3891517"/>
              <a:gd name="connsiteY2" fmla="*/ 4455042 h 4455042"/>
              <a:gd name="connsiteX3" fmla="*/ 0 w 3891517"/>
              <a:gd name="connsiteY3" fmla="*/ 4455042 h 4455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1517" h="4455042">
                <a:moveTo>
                  <a:pt x="0" y="0"/>
                </a:moveTo>
                <a:lnTo>
                  <a:pt x="3891517" y="0"/>
                </a:lnTo>
                <a:lnTo>
                  <a:pt x="3891517" y="4455042"/>
                </a:lnTo>
                <a:lnTo>
                  <a:pt x="0" y="44550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C26201-B6E3-A5C8-98FD-D0FD0096BC60}"/>
              </a:ext>
            </a:extLst>
          </p:cNvPr>
          <p:cNvSpPr/>
          <p:nvPr userDrawn="1"/>
        </p:nvSpPr>
        <p:spPr>
          <a:xfrm>
            <a:off x="0" y="0"/>
            <a:ext cx="946298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640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C6C5C1D-877A-3A81-ACE3-08FC75FCB94C}"/>
              </a:ext>
            </a:extLst>
          </p:cNvPr>
          <p:cNvSpPr/>
          <p:nvPr userDrawn="1"/>
        </p:nvSpPr>
        <p:spPr>
          <a:xfrm>
            <a:off x="7889358" y="0"/>
            <a:ext cx="430264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C7376B-AC5E-7B52-FD5E-C6D958D6BFC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39562" y="1451344"/>
            <a:ext cx="4699591" cy="3955312"/>
          </a:xfrm>
          <a:custGeom>
            <a:avLst/>
            <a:gdLst>
              <a:gd name="connsiteX0" fmla="*/ 0 w 4699591"/>
              <a:gd name="connsiteY0" fmla="*/ 0 h 3955312"/>
              <a:gd name="connsiteX1" fmla="*/ 4699591 w 4699591"/>
              <a:gd name="connsiteY1" fmla="*/ 0 h 3955312"/>
              <a:gd name="connsiteX2" fmla="*/ 4699591 w 4699591"/>
              <a:gd name="connsiteY2" fmla="*/ 3955312 h 3955312"/>
              <a:gd name="connsiteX3" fmla="*/ 0 w 4699591"/>
              <a:gd name="connsiteY3" fmla="*/ 3955312 h 3955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9591" h="3955312">
                <a:moveTo>
                  <a:pt x="0" y="0"/>
                </a:moveTo>
                <a:lnTo>
                  <a:pt x="4699591" y="0"/>
                </a:lnTo>
                <a:lnTo>
                  <a:pt x="4699591" y="3955312"/>
                </a:lnTo>
                <a:lnTo>
                  <a:pt x="0" y="395531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915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11525BA-FF54-459C-5FE9-F0C6481E11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18928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330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BA4AE2-12BD-F8FA-C03B-5A3EFDC6CFC6}"/>
              </a:ext>
            </a:extLst>
          </p:cNvPr>
          <p:cNvSpPr/>
          <p:nvPr userDrawn="1"/>
        </p:nvSpPr>
        <p:spPr>
          <a:xfrm>
            <a:off x="0" y="0"/>
            <a:ext cx="5273749" cy="55395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1C6329B-C4C1-6858-3EB8-647FECA3DE6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88559" y="1318437"/>
            <a:ext cx="4359349" cy="4976037"/>
          </a:xfrm>
          <a:custGeom>
            <a:avLst/>
            <a:gdLst>
              <a:gd name="connsiteX0" fmla="*/ 0 w 4359349"/>
              <a:gd name="connsiteY0" fmla="*/ 0 h 4976037"/>
              <a:gd name="connsiteX1" fmla="*/ 4359349 w 4359349"/>
              <a:gd name="connsiteY1" fmla="*/ 0 h 4976037"/>
              <a:gd name="connsiteX2" fmla="*/ 4359349 w 4359349"/>
              <a:gd name="connsiteY2" fmla="*/ 4976037 h 4976037"/>
              <a:gd name="connsiteX3" fmla="*/ 0 w 4359349"/>
              <a:gd name="connsiteY3" fmla="*/ 4976037 h 4976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59349" h="4976037">
                <a:moveTo>
                  <a:pt x="0" y="0"/>
                </a:moveTo>
                <a:lnTo>
                  <a:pt x="4359349" y="0"/>
                </a:lnTo>
                <a:lnTo>
                  <a:pt x="4359349" y="4976037"/>
                </a:lnTo>
                <a:lnTo>
                  <a:pt x="0" y="49760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180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B0857A-B777-DFEE-E54E-00BCEFB5E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5F8819-DB48-A3A6-BE93-D9A2DE1723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0017F8-DE56-FBA9-CAB6-A7552F60DD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89AC00C-86F1-472F-B66D-3F7B3D923980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409122-52B3-1571-E7AF-E33E416ECB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4CAFD-060F-DFC1-43F5-7DB8B388D2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F39BE11-3943-4CD2-9279-A3D04AA11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279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0" r:id="rId3"/>
    <p:sldLayoutId id="2147483651" r:id="rId4"/>
    <p:sldLayoutId id="2147483652" r:id="rId5"/>
    <p:sldLayoutId id="214748365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slide" Target="slide8.xml"/><Relationship Id="rId3" Type="http://schemas.openxmlformats.org/officeDocument/2006/relationships/image" Target="../media/image2.png"/><Relationship Id="rId7" Type="http://schemas.openxmlformats.org/officeDocument/2006/relationships/slide" Target="slide6.xml"/><Relationship Id="rId12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40.png"/><Relationship Id="rId5" Type="http://schemas.openxmlformats.org/officeDocument/2006/relationships/image" Target="../media/image20.png"/><Relationship Id="rId10" Type="http://schemas.openxmlformats.org/officeDocument/2006/relationships/slide" Target="slide7.xml"/><Relationship Id="rId4" Type="http://schemas.openxmlformats.org/officeDocument/2006/relationships/slide" Target="slide5.xml"/><Relationship Id="rId9" Type="http://schemas.openxmlformats.org/officeDocument/2006/relationships/image" Target="../media/image4.png"/><Relationship Id="rId14" Type="http://schemas.openxmlformats.org/officeDocument/2006/relationships/image" Target="../media/image5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slide" Target="slide8.xml"/><Relationship Id="rId3" Type="http://schemas.openxmlformats.org/officeDocument/2006/relationships/image" Target="../media/image2.png"/><Relationship Id="rId7" Type="http://schemas.openxmlformats.org/officeDocument/2006/relationships/slide" Target="slide6.xml"/><Relationship Id="rId12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40.png"/><Relationship Id="rId5" Type="http://schemas.openxmlformats.org/officeDocument/2006/relationships/image" Target="../media/image20.png"/><Relationship Id="rId10" Type="http://schemas.openxmlformats.org/officeDocument/2006/relationships/slide" Target="slide7.xml"/><Relationship Id="rId4" Type="http://schemas.openxmlformats.org/officeDocument/2006/relationships/slide" Target="slide5.xml"/><Relationship Id="rId9" Type="http://schemas.openxmlformats.org/officeDocument/2006/relationships/image" Target="../media/image4.png"/><Relationship Id="rId14" Type="http://schemas.openxmlformats.org/officeDocument/2006/relationships/image" Target="../media/image5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slide" Target="slide8.xml"/><Relationship Id="rId3" Type="http://schemas.openxmlformats.org/officeDocument/2006/relationships/image" Target="../media/image2.png"/><Relationship Id="rId7" Type="http://schemas.openxmlformats.org/officeDocument/2006/relationships/slide" Target="slide6.xml"/><Relationship Id="rId12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40.png"/><Relationship Id="rId5" Type="http://schemas.openxmlformats.org/officeDocument/2006/relationships/image" Target="../media/image20.png"/><Relationship Id="rId10" Type="http://schemas.openxmlformats.org/officeDocument/2006/relationships/slide" Target="slide7.xml"/><Relationship Id="rId4" Type="http://schemas.openxmlformats.org/officeDocument/2006/relationships/slide" Target="slide5.xml"/><Relationship Id="rId9" Type="http://schemas.openxmlformats.org/officeDocument/2006/relationships/image" Target="../media/image4.png"/><Relationship Id="rId14" Type="http://schemas.openxmlformats.org/officeDocument/2006/relationships/image" Target="../media/image5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slide" Target="slide8.xml"/><Relationship Id="rId3" Type="http://schemas.openxmlformats.org/officeDocument/2006/relationships/image" Target="../media/image2.png"/><Relationship Id="rId7" Type="http://schemas.openxmlformats.org/officeDocument/2006/relationships/slide" Target="slide6.xml"/><Relationship Id="rId12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40.png"/><Relationship Id="rId5" Type="http://schemas.openxmlformats.org/officeDocument/2006/relationships/image" Target="../media/image20.png"/><Relationship Id="rId10" Type="http://schemas.openxmlformats.org/officeDocument/2006/relationships/slide" Target="slide7.xml"/><Relationship Id="rId4" Type="http://schemas.openxmlformats.org/officeDocument/2006/relationships/slide" Target="slide5.xml"/><Relationship Id="rId9" Type="http://schemas.openxmlformats.org/officeDocument/2006/relationships/image" Target="../media/image4.png"/><Relationship Id="rId14" Type="http://schemas.openxmlformats.org/officeDocument/2006/relationships/image" Target="../media/image5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slide" Target="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slide" Target="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slide" Target="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slide" Target="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7228AE-BC70-AB03-714F-FF329086E9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0B7249D-F03A-8964-C1DD-188E49559ED1}"/>
              </a:ext>
            </a:extLst>
          </p:cNvPr>
          <p:cNvSpPr txBox="1"/>
          <p:nvPr/>
        </p:nvSpPr>
        <p:spPr>
          <a:xfrm>
            <a:off x="988720" y="2695519"/>
            <a:ext cx="66240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6487C2-1234-94F6-420B-5BCBBA37B0EC}"/>
              </a:ext>
            </a:extLst>
          </p:cNvPr>
          <p:cNvSpPr txBox="1"/>
          <p:nvPr/>
        </p:nvSpPr>
        <p:spPr>
          <a:xfrm>
            <a:off x="1044789" y="3897150"/>
            <a:ext cx="4268356" cy="3365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Created by: Elham Sadiqi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83D3D9-62E6-CEA4-C929-D2BCA3C9DE42}"/>
              </a:ext>
            </a:extLst>
          </p:cNvPr>
          <p:cNvSpPr txBox="1"/>
          <p:nvPr/>
        </p:nvSpPr>
        <p:spPr>
          <a:xfrm>
            <a:off x="1044789" y="461025"/>
            <a:ext cx="4268356" cy="284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JUST POWERPOINT</a:t>
            </a:r>
          </a:p>
        </p:txBody>
      </p:sp>
      <p:sp useBgFill="1">
        <p:nvSpPr>
          <p:cNvPr id="12" name="Rectangle: Rounded Corners 11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089038D-BD71-C816-4DB5-2A703D4FC1E3}"/>
              </a:ext>
            </a:extLst>
          </p:cNvPr>
          <p:cNvSpPr/>
          <p:nvPr/>
        </p:nvSpPr>
        <p:spPr>
          <a:xfrm>
            <a:off x="2222640" y="4595558"/>
            <a:ext cx="1169146" cy="48731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39700" sx="107000" sy="107000" algn="ctr" rotWithShape="0">
              <a:prstClr val="black">
                <a:alpha val="8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NEXT</a:t>
            </a:r>
          </a:p>
        </p:txBody>
      </p:sp>
      <p:sp>
        <p:nvSpPr>
          <p:cNvPr id="13" name="Rectangle: Rounded Corners 1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567F1987-089C-8BFD-9A6E-83BB5C6EBE29}"/>
              </a:ext>
            </a:extLst>
          </p:cNvPr>
          <p:cNvSpPr/>
          <p:nvPr/>
        </p:nvSpPr>
        <p:spPr>
          <a:xfrm>
            <a:off x="1127050" y="4592695"/>
            <a:ext cx="942303" cy="487313"/>
          </a:xfrm>
          <a:prstGeom prst="roundRect">
            <a:avLst>
              <a:gd name="adj" fmla="val 44910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139700" sx="107000" sy="107000" algn="ctr" rotWithShape="0">
              <a:prstClr val="black">
                <a:alpha val="56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PREV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1F8263A6-FD05-A748-4DDB-CBFA4043507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99314177"/>
                  </p:ext>
                </p:extLst>
              </p:nvPr>
            </p:nvGraphicFramePr>
            <p:xfrm>
              <a:off x="7126592" y="3270038"/>
              <a:ext cx="3962400" cy="2228850"/>
            </p:xfrm>
            <a:graphic>
              <a:graphicData uri="http://schemas.microsoft.com/office/powerpoint/2016/slidezoom">
                <pslz:sldZm>
                  <pslz:sldZmObj sldId="260" cId="1547118664">
                    <pslz:zmPr id="{9058FF5B-E870-4A28-9AA6-AF1C39C7DAA7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962400" cy="222885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outerShdw blurRad="292100" dist="139700" dir="2700000" algn="tl" rotWithShape="0">
                            <a:srgbClr val="333333">
                              <a:alpha val="65000"/>
                            </a:srgbClr>
                          </a:outerShdw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5" name="Slide Zoom 14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1F8263A6-FD05-A748-4DDB-CBFA404350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26592" y="3270038"/>
                <a:ext cx="3962400" cy="22288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7" name="Slide Zoom 16">
                <a:extLst>
                  <a:ext uri="{FF2B5EF4-FFF2-40B4-BE49-F238E27FC236}">
                    <a16:creationId xmlns:a16="http://schemas.microsoft.com/office/drawing/2014/main" id="{3A1976FB-7DAB-8D54-7560-2B972D1AEB1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03830605"/>
                  </p:ext>
                </p:extLst>
              </p:nvPr>
            </p:nvGraphicFramePr>
            <p:xfrm>
              <a:off x="7126592" y="5830781"/>
              <a:ext cx="3962400" cy="2228850"/>
            </p:xfrm>
            <a:graphic>
              <a:graphicData uri="http://schemas.microsoft.com/office/powerpoint/2016/slidezoom">
                <pslz:sldZm>
                  <pslz:sldZmObj sldId="261" cId="1271847020">
                    <pslz:zmPr id="{66FCB4A2-E786-4882-95E1-A2CA23ECA778}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962400" cy="222885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outerShdw blurRad="292100" dist="139700" dir="2700000" algn="tl" rotWithShape="0">
                            <a:srgbClr val="333333">
                              <a:alpha val="65000"/>
                            </a:srgbClr>
                          </a:outerShdw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7" name="Slide Zoom 16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3A1976FB-7DAB-8D54-7560-2B972D1AEB1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126592" y="5830781"/>
                <a:ext cx="3962400" cy="22288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9" name="Slide Zoom 18">
                <a:extLst>
                  <a:ext uri="{FF2B5EF4-FFF2-40B4-BE49-F238E27FC236}">
                    <a16:creationId xmlns:a16="http://schemas.microsoft.com/office/drawing/2014/main" id="{888B5263-3793-9B45-7271-5ACE72BBF80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55789648"/>
                  </p:ext>
                </p:extLst>
              </p:nvPr>
            </p:nvGraphicFramePr>
            <p:xfrm>
              <a:off x="7126592" y="8391524"/>
              <a:ext cx="3962400" cy="2228850"/>
            </p:xfrm>
            <a:graphic>
              <a:graphicData uri="http://schemas.microsoft.com/office/powerpoint/2016/slidezoom">
                <pslz:sldZm>
                  <pslz:sldZmObj sldId="262" cId="3516226817">
                    <pslz:zmPr id="{F6BB5A7C-18D7-4101-83BB-7FFF46018E63}" transitionDur="100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962400" cy="222885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outerShdw blurRad="292100" dist="139700" dir="2700000" algn="tl" rotWithShape="0">
                            <a:srgbClr val="333333">
                              <a:alpha val="65000"/>
                            </a:srgbClr>
                          </a:outerShdw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9" name="Slide Zoom 18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888B5263-3793-9B45-7271-5ACE72BBF80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126592" y="8391524"/>
                <a:ext cx="3962400" cy="22288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1" name="Slide Zoom 20">
                <a:extLst>
                  <a:ext uri="{FF2B5EF4-FFF2-40B4-BE49-F238E27FC236}">
                    <a16:creationId xmlns:a16="http://schemas.microsoft.com/office/drawing/2014/main" id="{710DB805-252F-303B-C471-755EB87AA00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33291630"/>
                  </p:ext>
                </p:extLst>
              </p:nvPr>
            </p:nvGraphicFramePr>
            <p:xfrm>
              <a:off x="7126592" y="10952267"/>
              <a:ext cx="3962400" cy="2228850"/>
            </p:xfrm>
            <a:graphic>
              <a:graphicData uri="http://schemas.microsoft.com/office/powerpoint/2016/slidezoom">
                <pslz:sldZm>
                  <pslz:sldZmObj sldId="263" cId="1116555990">
                    <pslz:zmPr id="{F5C02F75-5FAD-4393-9EC6-FEAB2DE8A3AC}" transitionDur="100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962400" cy="222885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outerShdw blurRad="292100" dist="139700" dir="2700000" algn="tl" rotWithShape="0">
                            <a:srgbClr val="333333">
                              <a:alpha val="65000"/>
                            </a:srgbClr>
                          </a:outerShdw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1" name="Slide Zoom 20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710DB805-252F-303B-C471-755EB87AA00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7126592" y="10952267"/>
                <a:ext cx="3962400" cy="22288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1186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69E260E-C41E-326D-B0FF-9D36F074BD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61E147-EAFB-B489-5D27-4A0BCF2090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F1C7F4F-C34E-8527-1924-EC00FF012300}"/>
              </a:ext>
            </a:extLst>
          </p:cNvPr>
          <p:cNvSpPr txBox="1"/>
          <p:nvPr/>
        </p:nvSpPr>
        <p:spPr>
          <a:xfrm>
            <a:off x="983090" y="2694705"/>
            <a:ext cx="6624083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Programming</a:t>
            </a:r>
          </a:p>
          <a:p>
            <a:endParaRPr lang="en-US" sz="8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5B12F3-3D3B-9544-6CB9-C2DDE7386112}"/>
              </a:ext>
            </a:extLst>
          </p:cNvPr>
          <p:cNvSpPr txBox="1"/>
          <p:nvPr/>
        </p:nvSpPr>
        <p:spPr>
          <a:xfrm>
            <a:off x="1044789" y="3897150"/>
            <a:ext cx="4268356" cy="542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Created by: Elham Sadiqi</a:t>
            </a:r>
          </a:p>
          <a:p>
            <a:pPr>
              <a:lnSpc>
                <a:spcPct val="120000"/>
              </a:lnSpc>
            </a:pPr>
            <a:endParaRPr lang="en-US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87DAA3-34EE-2D13-A478-ECA0A12D0A3F}"/>
              </a:ext>
            </a:extLst>
          </p:cNvPr>
          <p:cNvSpPr txBox="1"/>
          <p:nvPr/>
        </p:nvSpPr>
        <p:spPr>
          <a:xfrm>
            <a:off x="1044789" y="461025"/>
            <a:ext cx="4268356" cy="284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JUST POWERPOINT</a:t>
            </a:r>
          </a:p>
        </p:txBody>
      </p:sp>
      <p:sp useBgFill="1">
        <p:nvSpPr>
          <p:cNvPr id="12" name="Rectangle: Rounded Corners 11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83B1BF1-F13D-9A6A-A521-88C75245BDDF}"/>
              </a:ext>
            </a:extLst>
          </p:cNvPr>
          <p:cNvSpPr/>
          <p:nvPr/>
        </p:nvSpPr>
        <p:spPr>
          <a:xfrm>
            <a:off x="2222640" y="4595558"/>
            <a:ext cx="1169146" cy="48731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39700" sx="107000" sy="107000" algn="ctr" rotWithShape="0">
              <a:prstClr val="black">
                <a:alpha val="8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NEXT</a:t>
            </a:r>
          </a:p>
        </p:txBody>
      </p:sp>
      <p:sp>
        <p:nvSpPr>
          <p:cNvPr id="13" name="Rectangle: Rounded Corners 1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144FB79C-68DC-651A-A568-01336695D858}"/>
              </a:ext>
            </a:extLst>
          </p:cNvPr>
          <p:cNvSpPr/>
          <p:nvPr/>
        </p:nvSpPr>
        <p:spPr>
          <a:xfrm>
            <a:off x="1127050" y="4592695"/>
            <a:ext cx="942303" cy="487313"/>
          </a:xfrm>
          <a:prstGeom prst="roundRect">
            <a:avLst>
              <a:gd name="adj" fmla="val 44910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139700" sx="107000" sy="107000" algn="ctr" rotWithShape="0">
              <a:prstClr val="black">
                <a:alpha val="56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PREV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05CF91F6-C4F8-2594-936B-1A333E7952D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80706039"/>
                  </p:ext>
                </p:extLst>
              </p:nvPr>
            </p:nvGraphicFramePr>
            <p:xfrm>
              <a:off x="7126592" y="1034203"/>
              <a:ext cx="3962400" cy="2228850"/>
            </p:xfrm>
            <a:graphic>
              <a:graphicData uri="http://schemas.microsoft.com/office/powerpoint/2016/slidezoom">
                <pslz:sldZm>
                  <pslz:sldZmObj sldId="260" cId="1547118664">
                    <pslz:zmPr id="{9058FF5B-E870-4A28-9AA6-AF1C39C7DAA7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962400" cy="222885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outerShdw blurRad="292100" dist="139700" dir="2700000" algn="tl" rotWithShape="0">
                            <a:srgbClr val="333333">
                              <a:alpha val="65000"/>
                            </a:srgbClr>
                          </a:outerShdw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5" name="Slide Zoom 14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05CF91F6-C4F8-2594-936B-1A333E7952D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26592" y="1034203"/>
                <a:ext cx="3962400" cy="22288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7" name="Slide Zoom 16">
                <a:extLst>
                  <a:ext uri="{FF2B5EF4-FFF2-40B4-BE49-F238E27FC236}">
                    <a16:creationId xmlns:a16="http://schemas.microsoft.com/office/drawing/2014/main" id="{637CF441-1220-02AC-9CCC-C935A2B7899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82380017"/>
                  </p:ext>
                </p:extLst>
              </p:nvPr>
            </p:nvGraphicFramePr>
            <p:xfrm>
              <a:off x="7126592" y="3594946"/>
              <a:ext cx="3962400" cy="2228850"/>
            </p:xfrm>
            <a:graphic>
              <a:graphicData uri="http://schemas.microsoft.com/office/powerpoint/2016/slidezoom">
                <pslz:sldZm>
                  <pslz:sldZmObj sldId="261" cId="1271847020">
                    <pslz:zmPr id="{66FCB4A2-E786-4882-95E1-A2CA23ECA778}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962400" cy="222885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outerShdw blurRad="292100" dist="139700" dir="2700000" algn="tl" rotWithShape="0">
                            <a:srgbClr val="333333">
                              <a:alpha val="65000"/>
                            </a:srgbClr>
                          </a:outerShdw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7" name="Slide Zoom 16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637CF441-1220-02AC-9CCC-C935A2B7899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126592" y="3594946"/>
                <a:ext cx="3962400" cy="22288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9" name="Slide Zoom 18">
                <a:extLst>
                  <a:ext uri="{FF2B5EF4-FFF2-40B4-BE49-F238E27FC236}">
                    <a16:creationId xmlns:a16="http://schemas.microsoft.com/office/drawing/2014/main" id="{E949E802-E631-C8D9-E0BC-04095CCB424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85532730"/>
                  </p:ext>
                </p:extLst>
              </p:nvPr>
            </p:nvGraphicFramePr>
            <p:xfrm>
              <a:off x="7126592" y="6155689"/>
              <a:ext cx="3962400" cy="2228850"/>
            </p:xfrm>
            <a:graphic>
              <a:graphicData uri="http://schemas.microsoft.com/office/powerpoint/2016/slidezoom">
                <pslz:sldZm>
                  <pslz:sldZmObj sldId="262" cId="3516226817">
                    <pslz:zmPr id="{F6BB5A7C-18D7-4101-83BB-7FFF46018E63}" transitionDur="100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962400" cy="222885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outerShdw blurRad="292100" dist="139700" dir="2700000" algn="tl" rotWithShape="0">
                            <a:srgbClr val="333333">
                              <a:alpha val="65000"/>
                            </a:srgbClr>
                          </a:outerShdw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9" name="Slide Zoom 18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E949E802-E631-C8D9-E0BC-04095CCB424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126592" y="6155689"/>
                <a:ext cx="3962400" cy="22288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1" name="Slide Zoom 20">
                <a:extLst>
                  <a:ext uri="{FF2B5EF4-FFF2-40B4-BE49-F238E27FC236}">
                    <a16:creationId xmlns:a16="http://schemas.microsoft.com/office/drawing/2014/main" id="{6CBD6E68-A9B4-E879-9070-EB4D86DA386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55434355"/>
                  </p:ext>
                </p:extLst>
              </p:nvPr>
            </p:nvGraphicFramePr>
            <p:xfrm>
              <a:off x="7126592" y="8716432"/>
              <a:ext cx="3962400" cy="2228850"/>
            </p:xfrm>
            <a:graphic>
              <a:graphicData uri="http://schemas.microsoft.com/office/powerpoint/2016/slidezoom">
                <pslz:sldZm>
                  <pslz:sldZmObj sldId="263" cId="1116555990">
                    <pslz:zmPr id="{F5C02F75-5FAD-4393-9EC6-FEAB2DE8A3AC}" transitionDur="100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962400" cy="222885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outerShdw blurRad="292100" dist="139700" dir="2700000" algn="tl" rotWithShape="0">
                            <a:srgbClr val="333333">
                              <a:alpha val="65000"/>
                            </a:srgbClr>
                          </a:outerShdw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1" name="Slide Zoom 20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6CBD6E68-A9B4-E879-9070-EB4D86DA38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7126592" y="8716432"/>
                <a:ext cx="3962400" cy="22288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01194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88A43E-4A8F-06EB-4478-2B6A5D2ED6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930952-BA31-820E-FD0E-D3861C642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8D8450-5CA6-8123-ADFA-3EE40042CD46}"/>
              </a:ext>
            </a:extLst>
          </p:cNvPr>
          <p:cNvSpPr txBox="1"/>
          <p:nvPr/>
        </p:nvSpPr>
        <p:spPr>
          <a:xfrm>
            <a:off x="1002788" y="2685599"/>
            <a:ext cx="6624083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Programming</a:t>
            </a:r>
          </a:p>
          <a:p>
            <a:endParaRPr lang="en-US" sz="8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D6EFC0-9C7E-8709-BD1F-7C7525569392}"/>
              </a:ext>
            </a:extLst>
          </p:cNvPr>
          <p:cNvSpPr txBox="1"/>
          <p:nvPr/>
        </p:nvSpPr>
        <p:spPr>
          <a:xfrm>
            <a:off x="1044789" y="3897150"/>
            <a:ext cx="4268356" cy="542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Created by: Elham Sadiqi</a:t>
            </a:r>
          </a:p>
          <a:p>
            <a:pPr>
              <a:lnSpc>
                <a:spcPct val="120000"/>
              </a:lnSpc>
            </a:pPr>
            <a:endParaRPr lang="en-US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5E761C-0CA5-BA7C-670D-A03706D4538C}"/>
              </a:ext>
            </a:extLst>
          </p:cNvPr>
          <p:cNvSpPr txBox="1"/>
          <p:nvPr/>
        </p:nvSpPr>
        <p:spPr>
          <a:xfrm>
            <a:off x="1044789" y="461025"/>
            <a:ext cx="4268356" cy="284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JUST POWERPOINT</a:t>
            </a:r>
          </a:p>
        </p:txBody>
      </p:sp>
      <p:sp useBgFill="1">
        <p:nvSpPr>
          <p:cNvPr id="12" name="Rectangle: Rounded Corners 11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5244C453-2793-1F11-B1BE-79665492D902}"/>
              </a:ext>
            </a:extLst>
          </p:cNvPr>
          <p:cNvSpPr/>
          <p:nvPr/>
        </p:nvSpPr>
        <p:spPr>
          <a:xfrm>
            <a:off x="2222640" y="4595558"/>
            <a:ext cx="1169146" cy="48731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39700" sx="107000" sy="107000" algn="ctr" rotWithShape="0">
              <a:prstClr val="black">
                <a:alpha val="8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NEXT</a:t>
            </a:r>
          </a:p>
        </p:txBody>
      </p:sp>
      <p:sp>
        <p:nvSpPr>
          <p:cNvPr id="13" name="Rectangle: Rounded Corners 1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ECEA47C6-C460-CA3D-989C-3D8EFE5E820E}"/>
              </a:ext>
            </a:extLst>
          </p:cNvPr>
          <p:cNvSpPr/>
          <p:nvPr/>
        </p:nvSpPr>
        <p:spPr>
          <a:xfrm>
            <a:off x="1127050" y="4592695"/>
            <a:ext cx="942303" cy="487313"/>
          </a:xfrm>
          <a:prstGeom prst="roundRect">
            <a:avLst>
              <a:gd name="adj" fmla="val 44910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139700" sx="107000" sy="107000" algn="ctr" rotWithShape="0">
              <a:prstClr val="black">
                <a:alpha val="56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PREV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32D31C21-2C0B-8A0B-9439-E9346813753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24764816"/>
                  </p:ext>
                </p:extLst>
              </p:nvPr>
            </p:nvGraphicFramePr>
            <p:xfrm>
              <a:off x="7126592" y="-1483645"/>
              <a:ext cx="3962400" cy="2228850"/>
            </p:xfrm>
            <a:graphic>
              <a:graphicData uri="http://schemas.microsoft.com/office/powerpoint/2016/slidezoom">
                <pslz:sldZm>
                  <pslz:sldZmObj sldId="260" cId="1547118664">
                    <pslz:zmPr id="{9058FF5B-E870-4A28-9AA6-AF1C39C7DAA7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962400" cy="222885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outerShdw blurRad="292100" dist="139700" dir="2700000" algn="tl" rotWithShape="0">
                            <a:srgbClr val="333333">
                              <a:alpha val="65000"/>
                            </a:srgbClr>
                          </a:outerShdw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5" name="Slide Zoom 14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32D31C21-2C0B-8A0B-9439-E9346813753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26592" y="-1483645"/>
                <a:ext cx="3962400" cy="22288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7" name="Slide Zoom 16">
                <a:extLst>
                  <a:ext uri="{FF2B5EF4-FFF2-40B4-BE49-F238E27FC236}">
                    <a16:creationId xmlns:a16="http://schemas.microsoft.com/office/drawing/2014/main" id="{39937045-8AB8-DA4B-3936-64FB224980C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08025947"/>
                  </p:ext>
                </p:extLst>
              </p:nvPr>
            </p:nvGraphicFramePr>
            <p:xfrm>
              <a:off x="7126592" y="1077098"/>
              <a:ext cx="3962400" cy="2228850"/>
            </p:xfrm>
            <a:graphic>
              <a:graphicData uri="http://schemas.microsoft.com/office/powerpoint/2016/slidezoom">
                <pslz:sldZm>
                  <pslz:sldZmObj sldId="261" cId="1271847020">
                    <pslz:zmPr id="{66FCB4A2-E786-4882-95E1-A2CA23ECA778}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962400" cy="222885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outerShdw blurRad="292100" dist="139700" dir="2700000" algn="tl" rotWithShape="0">
                            <a:srgbClr val="333333">
                              <a:alpha val="65000"/>
                            </a:srgbClr>
                          </a:outerShdw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7" name="Slide Zoom 16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39937045-8AB8-DA4B-3936-64FB224980C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126592" y="1077098"/>
                <a:ext cx="3962400" cy="22288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9" name="Slide Zoom 18">
                <a:extLst>
                  <a:ext uri="{FF2B5EF4-FFF2-40B4-BE49-F238E27FC236}">
                    <a16:creationId xmlns:a16="http://schemas.microsoft.com/office/drawing/2014/main" id="{53030197-0AF6-B73E-397D-35952463F5D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03480097"/>
                  </p:ext>
                </p:extLst>
              </p:nvPr>
            </p:nvGraphicFramePr>
            <p:xfrm>
              <a:off x="7126592" y="3637841"/>
              <a:ext cx="3962400" cy="2228850"/>
            </p:xfrm>
            <a:graphic>
              <a:graphicData uri="http://schemas.microsoft.com/office/powerpoint/2016/slidezoom">
                <pslz:sldZm>
                  <pslz:sldZmObj sldId="262" cId="3516226817">
                    <pslz:zmPr id="{F6BB5A7C-18D7-4101-83BB-7FFF46018E63}" transitionDur="100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962400" cy="222885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outerShdw blurRad="292100" dist="139700" dir="2700000" algn="tl" rotWithShape="0">
                            <a:srgbClr val="333333">
                              <a:alpha val="65000"/>
                            </a:srgbClr>
                          </a:outerShdw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9" name="Slide Zoom 18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53030197-0AF6-B73E-397D-35952463F5D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126592" y="3637841"/>
                <a:ext cx="3962400" cy="22288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1" name="Slide Zoom 20">
                <a:extLst>
                  <a:ext uri="{FF2B5EF4-FFF2-40B4-BE49-F238E27FC236}">
                    <a16:creationId xmlns:a16="http://schemas.microsoft.com/office/drawing/2014/main" id="{5F76AD01-7AF1-4263-1E8D-84C30135CCB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3572164"/>
                  </p:ext>
                </p:extLst>
              </p:nvPr>
            </p:nvGraphicFramePr>
            <p:xfrm>
              <a:off x="7126592" y="6198584"/>
              <a:ext cx="3962400" cy="2228850"/>
            </p:xfrm>
            <a:graphic>
              <a:graphicData uri="http://schemas.microsoft.com/office/powerpoint/2016/slidezoom">
                <pslz:sldZm>
                  <pslz:sldZmObj sldId="263" cId="1116555990">
                    <pslz:zmPr id="{F5C02F75-5FAD-4393-9EC6-FEAB2DE8A3AC}" transitionDur="100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962400" cy="222885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outerShdw blurRad="292100" dist="139700" dir="2700000" algn="tl" rotWithShape="0">
                            <a:srgbClr val="333333">
                              <a:alpha val="65000"/>
                            </a:srgbClr>
                          </a:outerShdw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1" name="Slide Zoom 20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5F76AD01-7AF1-4263-1E8D-84C30135CCB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7126592" y="6198584"/>
                <a:ext cx="3962400" cy="22288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3509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B5A831D-056F-28AF-F88C-9250D0EA62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A1BAB9-171D-8EA7-61A7-EAB3C86614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9D2DF94-300B-648A-6FB5-0886047F14A9}"/>
              </a:ext>
            </a:extLst>
          </p:cNvPr>
          <p:cNvSpPr txBox="1"/>
          <p:nvPr/>
        </p:nvSpPr>
        <p:spPr>
          <a:xfrm>
            <a:off x="1002788" y="2692639"/>
            <a:ext cx="6624083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Programming</a:t>
            </a:r>
          </a:p>
          <a:p>
            <a:endParaRPr lang="en-US" sz="8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044C97-C5DF-49FD-4DA6-62EF7FC7D4DE}"/>
              </a:ext>
            </a:extLst>
          </p:cNvPr>
          <p:cNvSpPr txBox="1"/>
          <p:nvPr/>
        </p:nvSpPr>
        <p:spPr>
          <a:xfrm>
            <a:off x="1044789" y="3897150"/>
            <a:ext cx="4268356" cy="542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Created by: Elham Sadiqi</a:t>
            </a:r>
          </a:p>
          <a:p>
            <a:pPr>
              <a:lnSpc>
                <a:spcPct val="120000"/>
              </a:lnSpc>
            </a:pPr>
            <a:endParaRPr lang="en-US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0AC4CB-4B28-1C3B-1F27-40E90FF1803B}"/>
              </a:ext>
            </a:extLst>
          </p:cNvPr>
          <p:cNvSpPr txBox="1"/>
          <p:nvPr/>
        </p:nvSpPr>
        <p:spPr>
          <a:xfrm>
            <a:off x="1044789" y="461025"/>
            <a:ext cx="4268356" cy="284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JUST POWERPOINT</a:t>
            </a:r>
          </a:p>
        </p:txBody>
      </p:sp>
      <p:sp useBgFill="1">
        <p:nvSpPr>
          <p:cNvPr id="12" name="Rectangle: Rounded Corners 11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C30A80E6-707A-F25D-3663-8357E63D686F}"/>
              </a:ext>
            </a:extLst>
          </p:cNvPr>
          <p:cNvSpPr/>
          <p:nvPr/>
        </p:nvSpPr>
        <p:spPr>
          <a:xfrm>
            <a:off x="2222640" y="4595558"/>
            <a:ext cx="1169146" cy="48731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39700" sx="107000" sy="107000" algn="ctr" rotWithShape="0">
              <a:prstClr val="black">
                <a:alpha val="8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NEXT</a:t>
            </a:r>
          </a:p>
        </p:txBody>
      </p:sp>
      <p:sp>
        <p:nvSpPr>
          <p:cNvPr id="13" name="Rectangle: Rounded Corners 1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230BA635-EDDE-D942-EDF7-303EB1B9B6A7}"/>
              </a:ext>
            </a:extLst>
          </p:cNvPr>
          <p:cNvSpPr/>
          <p:nvPr/>
        </p:nvSpPr>
        <p:spPr>
          <a:xfrm>
            <a:off x="1127050" y="4592695"/>
            <a:ext cx="942303" cy="487313"/>
          </a:xfrm>
          <a:prstGeom prst="roundRect">
            <a:avLst>
              <a:gd name="adj" fmla="val 44910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139700" sx="107000" sy="107000" algn="ctr" rotWithShape="0">
              <a:prstClr val="black">
                <a:alpha val="56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PREV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C05202F5-0698-1233-CE61-2A31D64311A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14804403"/>
                  </p:ext>
                </p:extLst>
              </p:nvPr>
            </p:nvGraphicFramePr>
            <p:xfrm>
              <a:off x="7126592" y="-4087283"/>
              <a:ext cx="3962400" cy="2228850"/>
            </p:xfrm>
            <a:graphic>
              <a:graphicData uri="http://schemas.microsoft.com/office/powerpoint/2016/slidezoom">
                <pslz:sldZm>
                  <pslz:sldZmObj sldId="260" cId="1547118664">
                    <pslz:zmPr id="{9058FF5B-E870-4A28-9AA6-AF1C39C7DAA7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962400" cy="222885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outerShdw blurRad="292100" dist="139700" dir="2700000" algn="tl" rotWithShape="0">
                            <a:srgbClr val="333333">
                              <a:alpha val="65000"/>
                            </a:srgbClr>
                          </a:outerShdw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5" name="Slide Zoom 14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C05202F5-0698-1233-CE61-2A31D64311A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26592" y="-4087283"/>
                <a:ext cx="3962400" cy="22288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7" name="Slide Zoom 16">
                <a:extLst>
                  <a:ext uri="{FF2B5EF4-FFF2-40B4-BE49-F238E27FC236}">
                    <a16:creationId xmlns:a16="http://schemas.microsoft.com/office/drawing/2014/main" id="{400E2FEB-D556-74B3-1899-69EFC5249EC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42272004"/>
                  </p:ext>
                </p:extLst>
              </p:nvPr>
            </p:nvGraphicFramePr>
            <p:xfrm>
              <a:off x="7126592" y="-1526540"/>
              <a:ext cx="3962400" cy="2228850"/>
            </p:xfrm>
            <a:graphic>
              <a:graphicData uri="http://schemas.microsoft.com/office/powerpoint/2016/slidezoom">
                <pslz:sldZm>
                  <pslz:sldZmObj sldId="261" cId="1271847020">
                    <pslz:zmPr id="{66FCB4A2-E786-4882-95E1-A2CA23ECA778}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962400" cy="222885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outerShdw blurRad="292100" dist="139700" dir="2700000" algn="tl" rotWithShape="0">
                            <a:srgbClr val="333333">
                              <a:alpha val="65000"/>
                            </a:srgbClr>
                          </a:outerShdw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7" name="Slide Zoom 16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400E2FEB-D556-74B3-1899-69EFC5249EC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126592" y="-1526540"/>
                <a:ext cx="3962400" cy="22288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9" name="Slide Zoom 18">
                <a:extLst>
                  <a:ext uri="{FF2B5EF4-FFF2-40B4-BE49-F238E27FC236}">
                    <a16:creationId xmlns:a16="http://schemas.microsoft.com/office/drawing/2014/main" id="{92826C51-C7C2-25A3-1724-27EDA1F9317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46960208"/>
                  </p:ext>
                </p:extLst>
              </p:nvPr>
            </p:nvGraphicFramePr>
            <p:xfrm>
              <a:off x="7126592" y="1034203"/>
              <a:ext cx="3962400" cy="2228850"/>
            </p:xfrm>
            <a:graphic>
              <a:graphicData uri="http://schemas.microsoft.com/office/powerpoint/2016/slidezoom">
                <pslz:sldZm>
                  <pslz:sldZmObj sldId="262" cId="3516226817">
                    <pslz:zmPr id="{F6BB5A7C-18D7-4101-83BB-7FFF46018E63}" transitionDur="100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962400" cy="222885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outerShdw blurRad="292100" dist="139700" dir="2700000" algn="tl" rotWithShape="0">
                            <a:srgbClr val="333333">
                              <a:alpha val="65000"/>
                            </a:srgbClr>
                          </a:outerShdw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9" name="Slide Zoom 18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92826C51-C7C2-25A3-1724-27EDA1F931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126592" y="1034203"/>
                <a:ext cx="3962400" cy="22288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1" name="Slide Zoom 20">
                <a:extLst>
                  <a:ext uri="{FF2B5EF4-FFF2-40B4-BE49-F238E27FC236}">
                    <a16:creationId xmlns:a16="http://schemas.microsoft.com/office/drawing/2014/main" id="{8A9A472A-CEA5-3FE1-C38D-A5EE32C9BFD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30685879"/>
                  </p:ext>
                </p:extLst>
              </p:nvPr>
            </p:nvGraphicFramePr>
            <p:xfrm>
              <a:off x="7126592" y="3594946"/>
              <a:ext cx="3962400" cy="2228850"/>
            </p:xfrm>
            <a:graphic>
              <a:graphicData uri="http://schemas.microsoft.com/office/powerpoint/2016/slidezoom">
                <pslz:sldZm>
                  <pslz:sldZmObj sldId="263" cId="1116555990">
                    <pslz:zmPr id="{F5C02F75-5FAD-4393-9EC6-FEAB2DE8A3AC}" transitionDur="100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962400" cy="222885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outerShdw blurRad="292100" dist="139700" dir="2700000" algn="tl" rotWithShape="0">
                            <a:srgbClr val="333333">
                              <a:alpha val="65000"/>
                            </a:srgbClr>
                          </a:outerShdw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1" name="Slide Zoom 20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8A9A472A-CEA5-3FE1-C38D-A5EE32C9BFD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7126592" y="3594946"/>
                <a:ext cx="3962400" cy="22288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8074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FB825DC2-9F1B-7043-A7F8-DC44A909C4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E488EA7-7695-56DF-5E9B-E281103F24F6}"/>
              </a:ext>
            </a:extLst>
          </p:cNvPr>
          <p:cNvSpPr txBox="1"/>
          <p:nvPr/>
        </p:nvSpPr>
        <p:spPr>
          <a:xfrm>
            <a:off x="1371353" y="2038809"/>
            <a:ext cx="8511609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Exception Handling in C++</a:t>
            </a:r>
          </a:p>
          <a:p>
            <a:endParaRPr lang="en-US" sz="24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Exception handling in C++ is a mechanism that allows a program to detect and respond to runtime errors (exceptions) in a structured way, without crashing the entire program.</a:t>
            </a:r>
          </a:p>
          <a:p>
            <a:endParaRPr lang="en-US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n-US" sz="54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C7945E-FE3C-F1C6-86CC-E8CCDDDB1A98}"/>
              </a:ext>
            </a:extLst>
          </p:cNvPr>
          <p:cNvSpPr txBox="1"/>
          <p:nvPr/>
        </p:nvSpPr>
        <p:spPr>
          <a:xfrm>
            <a:off x="7910622" y="-249344"/>
            <a:ext cx="394468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0" name="Slide Zoom 9">
                <a:extLst>
                  <a:ext uri="{FF2B5EF4-FFF2-40B4-BE49-F238E27FC236}">
                    <a16:creationId xmlns:a16="http://schemas.microsoft.com/office/drawing/2014/main" id="{E7A48737-45C6-0B79-487D-D1E10AC046E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52548153"/>
                  </p:ext>
                </p:extLst>
              </p:nvPr>
            </p:nvGraphicFramePr>
            <p:xfrm>
              <a:off x="10792920" y="5776298"/>
              <a:ext cx="881734" cy="525171"/>
            </p:xfrm>
            <a:graphic>
              <a:graphicData uri="http://schemas.microsoft.com/office/powerpoint/2016/slidezoom">
                <pslz:sldZm>
                  <pslz:sldZmObj sldId="265" cId="1201194489">
                    <pslz:zmPr id="{6B729D5A-1DEB-4272-8A11-D55B69D88F85}" returnToParent="0" imageType="cover" transitionDur="1000">
                      <p166:blipFill xmlns:p166="http://schemas.microsoft.com/office/powerpoint/2016/6/main"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881734" cy="52517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0" name="Slide Zoom 9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E7A48737-45C6-0B79-487D-D1E10AC046E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92920" y="5776298"/>
                <a:ext cx="881734" cy="525171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471186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4722E0-2859-ECAB-0369-1D8833CF18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6D9B12D4-FE2C-C6D4-8438-9788C5765A2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1DB4B1-1FB4-6828-9FF5-79DC7D918929}"/>
              </a:ext>
            </a:extLst>
          </p:cNvPr>
          <p:cNvSpPr txBox="1"/>
          <p:nvPr/>
        </p:nvSpPr>
        <p:spPr>
          <a:xfrm>
            <a:off x="1286539" y="4255239"/>
            <a:ext cx="66240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54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8C54EE-EAD8-A9B6-7193-A0572ED262A6}"/>
              </a:ext>
            </a:extLst>
          </p:cNvPr>
          <p:cNvSpPr txBox="1"/>
          <p:nvPr/>
        </p:nvSpPr>
        <p:spPr>
          <a:xfrm>
            <a:off x="7910622" y="-263411"/>
            <a:ext cx="394468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Slide Zoom 10">
                <a:extLst>
                  <a:ext uri="{FF2B5EF4-FFF2-40B4-BE49-F238E27FC236}">
                    <a16:creationId xmlns:a16="http://schemas.microsoft.com/office/drawing/2014/main" id="{BAE7E56A-56EF-A8A6-793B-3F4B492D6BD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22055823"/>
                  </p:ext>
                </p:extLst>
              </p:nvPr>
            </p:nvGraphicFramePr>
            <p:xfrm>
              <a:off x="10803333" y="5768081"/>
              <a:ext cx="881734" cy="525171"/>
            </p:xfrm>
            <a:graphic>
              <a:graphicData uri="http://schemas.microsoft.com/office/powerpoint/2016/slidezoom">
                <pslz:sldZm>
                  <pslz:sldZmObj sldId="265" cId="1201194489">
                    <pslz:zmPr id="{6B729D5A-1DEB-4272-8A11-D55B69D88F85}" returnToParent="0" imageType="cover" transitionDur="1000">
                      <p166:blipFill xmlns:p166="http://schemas.microsoft.com/office/powerpoint/2016/6/main"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881734" cy="52517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Slide Zoom 10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BAE7E56A-56EF-A8A6-793B-3F4B492D6BD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03333" y="5768081"/>
                <a:ext cx="881734" cy="525171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15" name="Rectangle 3">
            <a:extLst>
              <a:ext uri="{FF2B5EF4-FFF2-40B4-BE49-F238E27FC236}">
                <a16:creationId xmlns:a16="http://schemas.microsoft.com/office/drawing/2014/main" id="{DA8B58F3-3114-FFBA-6343-C37F9AC37E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8633" y="2174942"/>
            <a:ext cx="8432117" cy="19236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3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C++ uses three keywords for basic exception handling: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2000" b="1" dirty="0">
                <a:solidFill>
                  <a:srgbClr val="00B0F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try</a:t>
            </a:r>
            <a:r>
              <a:rPr lang="en-US" alt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– Block of code to monitor for errors.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2000" b="1" dirty="0">
                <a:solidFill>
                  <a:srgbClr val="00B0F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throw</a:t>
            </a:r>
            <a:r>
              <a:rPr lang="en-US" alt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– Used to signal an exception (i.e., throw an error).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2000" b="1" dirty="0">
                <a:solidFill>
                  <a:srgbClr val="00B0F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catch</a:t>
            </a:r>
            <a:r>
              <a:rPr lang="en-US" alt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– Block that handles the error.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1847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22F568-BC34-51DC-5F8F-9DE2E0A1EE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801A4AD2-B1A1-50D7-C578-C071CA7E6D5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FC01718-E8C7-F580-EABD-87F94234AA24}"/>
              </a:ext>
            </a:extLst>
          </p:cNvPr>
          <p:cNvSpPr txBox="1"/>
          <p:nvPr/>
        </p:nvSpPr>
        <p:spPr>
          <a:xfrm>
            <a:off x="7910622" y="-284513"/>
            <a:ext cx="394468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03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Slide Zoom 10">
                <a:extLst>
                  <a:ext uri="{FF2B5EF4-FFF2-40B4-BE49-F238E27FC236}">
                    <a16:creationId xmlns:a16="http://schemas.microsoft.com/office/drawing/2014/main" id="{F523A2CA-560B-478F-E760-A0E0676576B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34498713"/>
                  </p:ext>
                </p:extLst>
              </p:nvPr>
            </p:nvGraphicFramePr>
            <p:xfrm>
              <a:off x="10796299" y="5777654"/>
              <a:ext cx="881734" cy="525171"/>
            </p:xfrm>
            <a:graphic>
              <a:graphicData uri="http://schemas.microsoft.com/office/powerpoint/2016/slidezoom">
                <pslz:sldZm>
                  <pslz:sldZmObj sldId="265" cId="1201194489">
                    <pslz:zmPr id="{6B729D5A-1DEB-4272-8A11-D55B69D88F85}" returnToParent="0" imageType="cover" transitionDur="1000">
                      <p166:blipFill xmlns:p166="http://schemas.microsoft.com/office/powerpoint/2016/6/main"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881734" cy="52517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Slide Zoom 10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F523A2CA-560B-478F-E760-A0E0676576B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96299" y="5777654"/>
                <a:ext cx="881734" cy="525171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pic>
        <p:nvPicPr>
          <p:cNvPr id="14" name="Picture 13">
            <a:extLst>
              <a:ext uri="{FF2B5EF4-FFF2-40B4-BE49-F238E27FC236}">
                <a16:creationId xmlns:a16="http://schemas.microsoft.com/office/drawing/2014/main" id="{BD77D2FF-C426-BDE2-FFBE-3A2A84370C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617" y="2756764"/>
            <a:ext cx="6701954" cy="370683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419EF95-F9DD-C0EC-F07A-083A9083B931}"/>
              </a:ext>
            </a:extLst>
          </p:cNvPr>
          <p:cNvSpPr txBox="1"/>
          <p:nvPr/>
        </p:nvSpPr>
        <p:spPr>
          <a:xfrm>
            <a:off x="1467617" y="1993033"/>
            <a:ext cx="62390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Example </a:t>
            </a:r>
          </a:p>
        </p:txBody>
      </p:sp>
    </p:spTree>
    <p:extLst>
      <p:ext uri="{BB962C8B-B14F-4D97-AF65-F5344CB8AC3E}">
        <p14:creationId xmlns:p14="http://schemas.microsoft.com/office/powerpoint/2010/main" val="3516226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E3577A-3B8B-9F57-7BBF-0E3621DF2D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DDD07A64-3588-FE2B-14C6-BC39DF84A4F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F8DFD81-AE21-FFD5-86BB-5FEAD35E4BAD}"/>
              </a:ext>
            </a:extLst>
          </p:cNvPr>
          <p:cNvSpPr txBox="1"/>
          <p:nvPr/>
        </p:nvSpPr>
        <p:spPr>
          <a:xfrm>
            <a:off x="1448317" y="2201356"/>
            <a:ext cx="75761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Benefits: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259F1B-116B-0CC9-A0FF-D793AE8BD57D}"/>
              </a:ext>
            </a:extLst>
          </p:cNvPr>
          <p:cNvSpPr txBox="1"/>
          <p:nvPr/>
        </p:nvSpPr>
        <p:spPr>
          <a:xfrm>
            <a:off x="7910622" y="-326716"/>
            <a:ext cx="394468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04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Slide Zoom 10">
                <a:extLst>
                  <a:ext uri="{FF2B5EF4-FFF2-40B4-BE49-F238E27FC236}">
                    <a16:creationId xmlns:a16="http://schemas.microsoft.com/office/drawing/2014/main" id="{06655C88-1676-26BD-F304-2508D24A331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98082219"/>
                  </p:ext>
                </p:extLst>
              </p:nvPr>
            </p:nvGraphicFramePr>
            <p:xfrm>
              <a:off x="10803332" y="5768427"/>
              <a:ext cx="881734" cy="525171"/>
            </p:xfrm>
            <a:graphic>
              <a:graphicData uri="http://schemas.microsoft.com/office/powerpoint/2016/slidezoom">
                <pslz:sldZm>
                  <pslz:sldZmObj sldId="265" cId="1201194489">
                    <pslz:zmPr id="{6B729D5A-1DEB-4272-8A11-D55B69D88F85}" returnToParent="0" imageType="cover" transitionDur="1000">
                      <p166:blipFill xmlns:p166="http://schemas.microsoft.com/office/powerpoint/2016/6/main"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881734" cy="52517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Slide Zoom 10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06655C88-1676-26BD-F304-2508D24A331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03332" y="5768427"/>
                <a:ext cx="881734" cy="525171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2CE3C06C-3E61-48C4-FF77-5305F7B3A26A}"/>
              </a:ext>
            </a:extLst>
          </p:cNvPr>
          <p:cNvSpPr txBox="1"/>
          <p:nvPr/>
        </p:nvSpPr>
        <p:spPr>
          <a:xfrm>
            <a:off x="1448317" y="3033118"/>
            <a:ext cx="757610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arenR"/>
            </a:pPr>
            <a:r>
              <a:rPr 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Prevents program from crashing.</a:t>
            </a:r>
          </a:p>
          <a:p>
            <a:pPr marL="457200" indent="-457200">
              <a:buFont typeface="+mj-lt"/>
              <a:buAutoNum type="arabicParenR"/>
            </a:pPr>
            <a:r>
              <a:rPr 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Keeps error handling separate from main logic.</a:t>
            </a:r>
          </a:p>
          <a:p>
            <a:pPr marL="457200" indent="-457200">
              <a:buFont typeface="+mj-lt"/>
              <a:buAutoNum type="arabicParenR"/>
            </a:pPr>
            <a:r>
              <a:rPr 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Makes code more reliable and easier to debug.</a:t>
            </a:r>
          </a:p>
        </p:txBody>
      </p:sp>
    </p:spTree>
    <p:extLst>
      <p:ext uri="{BB962C8B-B14F-4D97-AF65-F5344CB8AC3E}">
        <p14:creationId xmlns:p14="http://schemas.microsoft.com/office/powerpoint/2010/main" val="1116555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151</Words>
  <Application>Microsoft Office PowerPoint</Application>
  <PresentationFormat>Widescreen</PresentationFormat>
  <Paragraphs>37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Poppins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Dxf Ibrahim</dc:creator>
  <cp:lastModifiedBy>sadiqielham44@gmail.com</cp:lastModifiedBy>
  <cp:revision>9</cp:revision>
  <dcterms:created xsi:type="dcterms:W3CDTF">2024-03-06T04:03:48Z</dcterms:created>
  <dcterms:modified xsi:type="dcterms:W3CDTF">2025-06-21T16:58:47Z</dcterms:modified>
</cp:coreProperties>
</file>

<file path=docProps/thumbnail.jpeg>
</file>